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6" r:id="rId1"/>
    <p:sldMasterId id="2147483658" r:id="rId2"/>
    <p:sldMasterId id="2147483660" r:id="rId3"/>
    <p:sldMasterId id="2147483885" r:id="rId4"/>
    <p:sldMasterId id="2147483897" r:id="rId5"/>
    <p:sldMasterId id="2147484259" r:id="rId6"/>
    <p:sldMasterId id="2147484271" r:id="rId7"/>
    <p:sldMasterId id="2147484447" r:id="rId8"/>
  </p:sldMasterIdLst>
  <p:notesMasterIdLst>
    <p:notesMasterId r:id="rId16"/>
  </p:notesMasterIdLst>
  <p:sldIdLst>
    <p:sldId id="269" r:id="rId9"/>
    <p:sldId id="267" r:id="rId10"/>
    <p:sldId id="264" r:id="rId11"/>
    <p:sldId id="265" r:id="rId12"/>
    <p:sldId id="270" r:id="rId13"/>
    <p:sldId id="272" r:id="rId14"/>
    <p:sldId id="273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AF1E17"/>
    <a:srgbClr val="F8FF3E"/>
    <a:srgbClr val="B21F18"/>
    <a:srgbClr val="60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2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6E771E4-FAAD-C844-B5F3-33B2E2ABC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97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F767BFE-2329-AE41-8915-724C426F2305}" type="slidenum">
              <a:rPr lang="en-US" sz="1200">
                <a:solidFill>
                  <a:srgbClr val="000000"/>
                </a:solidFill>
              </a:rPr>
              <a:pPr/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27EAC16-D099-1244-AC2E-3A72324DC7E3}" type="slidenum">
              <a:rPr lang="en-US" sz="1200">
                <a:solidFill>
                  <a:srgbClr val="000000"/>
                </a:solidFill>
              </a:rPr>
              <a:pPr/>
              <a:t>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1A8072F-FC72-4849-9014-8EF3DB0334C0}" type="slidenum">
              <a:rPr lang="en-US" sz="1200">
                <a:solidFill>
                  <a:srgbClr val="000000"/>
                </a:solidFill>
              </a:rPr>
              <a:pPr/>
              <a:t>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</a:t>
            </a:r>
            <a:r>
              <a:rPr lang="en-US" sz="1200" b="0" baseline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</a:t>
            </a:r>
            <a:r>
              <a:rPr lang="en-US" sz="1200" b="0" baseline="0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</a:t>
            </a:r>
            <a:r>
              <a:rPr lang="en-US" sz="1200" b="0" baseline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</a:t>
            </a:r>
            <a:endParaRPr lang="en-US" sz="1200" b="0" dirty="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200" b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Homiletics 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10000"/>
            <a:ext cx="6400800" cy="1752600"/>
          </a:xfrm>
        </p:spPr>
        <p:txBody>
          <a:bodyPr/>
          <a:lstStyle>
            <a:lvl1pPr marL="0" indent="0" algn="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04DB3-B393-9343-8605-AA759D10F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04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2F893-222E-2342-9548-96862BAC3B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80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E44F2-8762-8840-8E7B-FC64677EF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42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57200" y="2362200"/>
            <a:ext cx="8305800" cy="1295400"/>
            <a:chOff x="288" y="192"/>
            <a:chExt cx="5232" cy="816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rgbClr val="243661"/>
                </a:gs>
              </a:gsLst>
              <a:lin ang="5400000" scaled="1"/>
            </a:gradFill>
            <a:ln>
              <a:noFill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327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2780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3600" y="6248400"/>
            <a:ext cx="48768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98E5618-47B6-0E43-BD4E-AFD9F1CAF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51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95CCD-A5C2-8F45-8EFA-0DC0CDD4B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96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F33D0-9D1F-6445-89EE-B05E4216C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47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9FBF8-5854-D346-A33D-32A68084F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41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2236D-9757-C845-B53A-FBF72C3AD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67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B1392-1927-5948-87E8-CC6D2BA64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61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BC6A9-341E-8F4A-ABE5-AB12C5AE1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73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912D3-FD81-5D48-BEA1-93A795C6B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80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07F4C-5842-CB49-9A7E-A0A69A33E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494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AD65D-0F70-4A44-9F48-0D707A56B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42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8CFB2-A772-2440-B0F5-23E4D6DDA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16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68300"/>
            <a:ext cx="207645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8300"/>
            <a:ext cx="607695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0AEC9-5BA9-9844-81F7-AE7D77D5F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83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981200"/>
            <a:ext cx="6553200" cy="990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048000"/>
            <a:ext cx="6553200" cy="1219200"/>
          </a:xfrm>
        </p:spPr>
        <p:txBody>
          <a:bodyPr anchor="ctr"/>
          <a:lstStyle>
            <a:lvl1pPr marL="0" indent="0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ECAF0-02B4-B04B-99BA-B515AE059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443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EFDCB-913D-0B4F-B113-6D8E6843F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653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6E4B6-DA5A-3346-A3F6-1D2EAF26C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0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695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371600"/>
            <a:ext cx="3695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3CD7D-EB6E-0840-AFF7-A4045E635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628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B08AF-B212-334E-882E-85746586B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6169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DF2EE-7EE2-F144-8B13-1DA04515F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031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5A091-5623-034A-BDA5-8371FDF5E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22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D1BC4-8F33-4C49-A9C2-121A5D957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08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89834-9639-0741-A12F-2E344AA71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431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5CDA1-6A83-E648-8C4B-C4294F623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731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3CB63-1194-4D42-B4A5-EF2D5F3F3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090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381000"/>
            <a:ext cx="18859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81000"/>
            <a:ext cx="55054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9AC3B-DAFF-F64E-B0AF-F01A5D08CF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008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</p:spPr>
        <p:txBody>
          <a:bodyPr/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505200"/>
            <a:ext cx="4419600" cy="2286000"/>
          </a:xfrm>
        </p:spPr>
        <p:txBody>
          <a:bodyPr/>
          <a:lstStyle>
            <a:lvl1pPr marL="0" indent="0" algn="r">
              <a:buFont typeface="Monotype Sort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A6E4E-A593-624A-A0B3-2D38818F0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655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B14EF-AE86-A442-B0BB-11792D3D3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448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F8A6-1730-9448-9D76-1BF2D981B5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34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276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981200"/>
            <a:ext cx="3276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7D5C4-73D3-A143-8D0D-3F5D6E3D0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31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5F48A-85BE-694C-B3D1-6C106A2BB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249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68F5E-7ADE-FD41-9AE0-D89BAE6BB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0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5F4D2-ACEF-8847-89EB-11215292E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394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B6234-A7B4-3E4D-98AC-160F4AFF0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403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6F1A3-463D-3347-B233-DDE2DBD31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57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A7E7B-558F-B84D-AE99-871B28870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50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4F0A4-7D6A-DE41-9CD1-F122576DA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467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53C34-5735-5048-BE28-0576DFC45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19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990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352800"/>
            <a:ext cx="7772400" cy="1219200"/>
          </a:xfrm>
        </p:spPr>
        <p:txBody>
          <a:bodyPr anchor="ctr"/>
          <a:lstStyle>
            <a:lvl1pPr marL="0" indent="0" algn="ctr">
              <a:buFont typeface="Wingdings" charset="2"/>
              <a:buNone/>
              <a:defRPr i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E9879-CCC2-AE4F-A9BF-66B11BF1F4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741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978B4-3553-8C45-91EE-841ED779A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512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87437-3675-D946-A502-1447E1F92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444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E9C4B-ADCA-4946-B6C7-EBC41D411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544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6BBBD-53D5-8241-A938-910C35704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42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97348-2FBA-1C48-AFEC-F0338D523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155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65FCA-E80F-0148-B366-E3F5C32463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341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615F-0768-0E4F-89FF-805FECCA1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652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1A0D1-EB6E-124E-9282-A683F2B28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112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6C4E6-A616-1E4C-B5B9-661FE7A39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243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7158A-07A0-8F47-AFCA-EBA69CCC9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454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47B70-E030-DF46-84B6-ED5B36503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067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57200" y="2362200"/>
            <a:ext cx="8305800" cy="1295400"/>
            <a:chOff x="288" y="192"/>
            <a:chExt cx="5232" cy="816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7" name="Freeform 9"/>
            <p:cNvSpPr>
              <a:spLocks/>
            </p:cNvSpPr>
            <p:nvPr userDrawn="1"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" name="Freeform 10"/>
            <p:cNvSpPr>
              <a:spLocks/>
            </p:cNvSpPr>
            <p:nvPr userDrawn="1"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" name="Freeform 11"/>
            <p:cNvSpPr>
              <a:spLocks/>
            </p:cNvSpPr>
            <p:nvPr userDrawn="1"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</p:grpSp>
      <p:sp>
        <p:nvSpPr>
          <p:cNvPr id="3010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itchFamily="-111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1068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3600" y="6248400"/>
            <a:ext cx="48768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80F7C17-31A5-2243-AB20-9666FE246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656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BD038-180A-FB4F-BA0C-2F4DFBBAB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601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BCCD3-71F5-6140-811B-193E9531B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487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33FC2-A3A8-7D47-B27C-39E9B080A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74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5FD00-E1AD-2040-9782-AF66A783B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217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5F77A-1AD2-054A-AFBD-F7183F00B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988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2A3E2-522F-EE49-A638-459DB6C8C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78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89A36-1546-124F-90A0-25E6781CA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105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7B06A-D808-4C4E-8691-CC7A768CC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144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3C0DE-F1A1-DA47-9DAC-3EA61574F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703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6E650-0CCA-EF44-A5C2-510BA5F3B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762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68300"/>
            <a:ext cx="207645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8300"/>
            <a:ext cx="607695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1412F-AAFD-6846-9E60-B7DA42F79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645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10000"/>
            <a:ext cx="6400800" cy="1752600"/>
          </a:xfrm>
        </p:spPr>
        <p:txBody>
          <a:bodyPr/>
          <a:lstStyle>
            <a:lvl1pPr marL="0" indent="0" algn="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5BA48-921C-F74F-9D9D-438A53EBE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123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FDC20-9299-E641-A77E-97708E045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089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85A0A-9EA4-314F-8408-0E38CB6AA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26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57E7A-2CBA-BC4C-86AA-DEF855F9D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8914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AAC8B-40F7-2643-A8DD-FA0EF5D08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883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92176-22B9-6545-9524-EE3D435B7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094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2D658-ECD7-AD47-AF6A-59B0662B8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655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21E25-2D77-9F4A-B797-27154E536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46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99413-2DE4-FD44-B7CC-CD0651D6C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808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97F87-A0BD-F548-87E2-993C95BC0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310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2554A-6C17-154A-948A-F7808C084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413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BA16A-C0F6-F64E-B195-AE89DBF53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882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09497-BC28-A74B-B5AB-9EAE028B1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59621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F07E1-384C-7C45-95B0-C556B3733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80754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410EE-7C0E-0E4D-ADED-66E389ECD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8623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CE4AF-CA27-E646-8BFD-A8F195738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59278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7EC5C-802C-3443-B357-995A89596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29475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8E96E-FF9B-444B-AA85-B45FEAABB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07232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A0D11-88F7-F34C-B951-A4ED89396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483452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CCA60-2A0F-A145-A977-078F3A7FD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84251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EF8AD-A831-A248-B957-7E24CBD7E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22605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C9E3A-16E9-D84C-B5D9-4F21A5B7B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04145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AF750-6476-464D-AB1B-7E5E4FBAF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60718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2647E-1079-184B-871D-6272DFF7D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15259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BBC6E-CE08-9B47-8E4E-07236C146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35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5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7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cs typeface="MS Pゴシック" charset="0"/>
              </a:defRPr>
            </a:lvl1pPr>
          </a:lstStyle>
          <a:p>
            <a:pPr>
              <a:defRPr/>
            </a:pPr>
            <a:fld id="{FA26D5A6-9552-834D-BF4B-D05DA5696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0" r:id="rId1"/>
    <p:sldLayoutId id="2147484651" r:id="rId2"/>
    <p:sldLayoutId id="2147484652" r:id="rId3"/>
    <p:sldLayoutId id="2147484653" r:id="rId4"/>
    <p:sldLayoutId id="2147484654" r:id="rId5"/>
    <p:sldLayoutId id="2147484655" r:id="rId6"/>
    <p:sldLayoutId id="2147484656" r:id="rId7"/>
    <p:sldLayoutId id="2147484657" r:id="rId8"/>
    <p:sldLayoutId id="2147484658" r:id="rId9"/>
    <p:sldLayoutId id="2147484659" r:id="rId10"/>
    <p:sldLayoutId id="2147484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pitchFamily="-9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pitchFamily="-9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pitchFamily="-9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457200" y="304800"/>
            <a:ext cx="8305800" cy="1295400"/>
            <a:chOff x="288" y="192"/>
            <a:chExt cx="5232" cy="816"/>
          </a:xfrm>
        </p:grpSpPr>
        <p:sp>
          <p:nvSpPr>
            <p:cNvPr id="31747" name="AutoShape 3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rgbClr val="243661"/>
                </a:gs>
              </a:gsLst>
              <a:lin ang="5400000" scaled="1"/>
            </a:gradFill>
            <a:ln>
              <a:noFill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748" name="AutoShape 4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749" name="Freeform 5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750" name="Freeform 6"/>
            <p:cNvSpPr>
              <a:spLocks/>
            </p:cNvSpPr>
            <p:nvPr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751" name="Freeform 7"/>
            <p:cNvSpPr>
              <a:spLocks/>
            </p:cNvSpPr>
            <p:nvPr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1331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83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6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305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75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324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24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B9457F2-691B-844B-8D93-2C9625682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3" r:id="rId1"/>
    <p:sldLayoutId id="2147484661" r:id="rId2"/>
    <p:sldLayoutId id="2147484662" r:id="rId3"/>
    <p:sldLayoutId id="2147484663" r:id="rId4"/>
    <p:sldLayoutId id="2147484664" r:id="rId5"/>
    <p:sldLayoutId id="2147484665" r:id="rId6"/>
    <p:sldLayoutId id="2147484666" r:id="rId7"/>
    <p:sldLayoutId id="2147484667" r:id="rId8"/>
    <p:sldLayoutId id="2147484668" r:id="rId9"/>
    <p:sldLayoutId id="2147484669" r:id="rId10"/>
    <p:sldLayoutId id="2147484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Arial" charset="0"/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810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543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9A35201-5601-074C-88C5-996D84C3CF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34" r:id="rId1"/>
    <p:sldLayoutId id="2147484671" r:id="rId2"/>
    <p:sldLayoutId id="2147484672" r:id="rId3"/>
    <p:sldLayoutId id="2147484673" r:id="rId4"/>
    <p:sldLayoutId id="2147484674" r:id="rId5"/>
    <p:sldLayoutId id="2147484675" r:id="rId6"/>
    <p:sldLayoutId id="2147484676" r:id="rId7"/>
    <p:sldLayoutId id="2147484677" r:id="rId8"/>
    <p:sldLayoutId id="2147484678" r:id="rId9"/>
    <p:sldLayoutId id="2147484679" r:id="rId10"/>
    <p:sldLayoutId id="214748468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6705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Century Gothic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Century Gothic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0F32F586-9E59-E64D-8D04-4F3F72B44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5" r:id="rId1"/>
    <p:sldLayoutId id="2147484681" r:id="rId2"/>
    <p:sldLayoutId id="2147484682" r:id="rId3"/>
    <p:sldLayoutId id="2147484683" r:id="rId4"/>
    <p:sldLayoutId id="2147484684" r:id="rId5"/>
    <p:sldLayoutId id="2147484685" r:id="rId6"/>
    <p:sldLayoutId id="2147484686" r:id="rId7"/>
    <p:sldLayoutId id="2147484687" r:id="rId8"/>
    <p:sldLayoutId id="2147484688" r:id="rId9"/>
    <p:sldLayoutId id="2147484689" r:id="rId10"/>
    <p:sldLayoutId id="214748469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charset="0"/>
        <a:buChar char="Z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E18F3"/>
        </a:buClr>
        <a:buFont typeface="Monotype Sorts" charset="0"/>
        <a:buChar char="Z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0CD02"/>
        </a:buClr>
        <a:buFont typeface="Monotype Sorts" charset="0"/>
        <a:buChar char="Z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AEF06"/>
        </a:buClr>
        <a:buFont typeface="Monotype Sorts" charset="0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Font typeface="Monotype Sorts" charset="0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Monotype Sorts" charset="2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Monotype Sorts" charset="2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Monotype Sorts" charset="2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Monotype Sorts" charset="2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70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062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0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F9C3828-7E32-444D-853B-FC6038ADA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36" r:id="rId1"/>
    <p:sldLayoutId id="2147484691" r:id="rId2"/>
    <p:sldLayoutId id="2147484692" r:id="rId3"/>
    <p:sldLayoutId id="2147484693" r:id="rId4"/>
    <p:sldLayoutId id="2147484694" r:id="rId5"/>
    <p:sldLayoutId id="2147484695" r:id="rId6"/>
    <p:sldLayoutId id="2147484696" r:id="rId7"/>
    <p:sldLayoutId id="2147484697" r:id="rId8"/>
    <p:sldLayoutId id="2147484698" r:id="rId9"/>
    <p:sldLayoutId id="2147484699" r:id="rId10"/>
    <p:sldLayoutId id="214748470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/>
          <p:cNvGrpSpPr>
            <a:grpSpLocks/>
          </p:cNvGrpSpPr>
          <p:nvPr/>
        </p:nvGrpSpPr>
        <p:grpSpPr bwMode="auto">
          <a:xfrm>
            <a:off x="457200" y="304800"/>
            <a:ext cx="8305800" cy="1295400"/>
            <a:chOff x="288" y="192"/>
            <a:chExt cx="5232" cy="816"/>
          </a:xfrm>
        </p:grpSpPr>
        <p:sp>
          <p:nvSpPr>
            <p:cNvPr id="300035" name="AutoShape 3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0036" name="AutoShape 4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0037" name="Freeform 5"/>
            <p:cNvSpPr>
              <a:spLocks/>
            </p:cNvSpPr>
            <p:nvPr userDrawn="1"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0038" name="Freeform 6"/>
            <p:cNvSpPr>
              <a:spLocks/>
            </p:cNvSpPr>
            <p:nvPr userDrawn="1"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0039" name="Freeform 7"/>
            <p:cNvSpPr>
              <a:spLocks/>
            </p:cNvSpPr>
            <p:nvPr userDrawn="1"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</p:grpSp>
      <p:sp>
        <p:nvSpPr>
          <p:cNvPr id="6246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83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305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004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004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324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004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24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5B87F2"/>
                </a:solidFill>
              </a:defRPr>
            </a:lvl1pPr>
          </a:lstStyle>
          <a:p>
            <a:pPr>
              <a:defRPr/>
            </a:pPr>
            <a:fld id="{B3BA5A07-5E75-D348-A256-67922E6F6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7" r:id="rId1"/>
    <p:sldLayoutId id="2147484701" r:id="rId2"/>
    <p:sldLayoutId id="2147484702" r:id="rId3"/>
    <p:sldLayoutId id="2147484703" r:id="rId4"/>
    <p:sldLayoutId id="2147484704" r:id="rId5"/>
    <p:sldLayoutId id="2147484705" r:id="rId6"/>
    <p:sldLayoutId id="2147484706" r:id="rId7"/>
    <p:sldLayoutId id="2147484707" r:id="rId8"/>
    <p:sldLayoutId id="2147484708" r:id="rId9"/>
    <p:sldLayoutId id="2147484709" r:id="rId10"/>
    <p:sldLayoutId id="21474847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Arial" charset="0"/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imes New Roman"/>
                <a:ea typeface="MS Pゴシック"/>
                <a:cs typeface="MS P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/>
                <a:ea typeface="MS Pゴシック"/>
                <a:cs typeface="MS P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  <a:cs typeface="MS Pゴシック" charset="0"/>
              </a:defRPr>
            </a:lvl1pPr>
          </a:lstStyle>
          <a:p>
            <a:pPr>
              <a:defRPr/>
            </a:pPr>
            <a:fld id="{1B809822-FB3C-6C46-BE4B-E0A4E3E3B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1" r:id="rId1"/>
    <p:sldLayoutId id="2147484712" r:id="rId2"/>
    <p:sldLayoutId id="2147484713" r:id="rId3"/>
    <p:sldLayoutId id="2147484714" r:id="rId4"/>
    <p:sldLayoutId id="2147484715" r:id="rId5"/>
    <p:sldLayoutId id="2147484716" r:id="rId6"/>
    <p:sldLayoutId id="2147484717" r:id="rId7"/>
    <p:sldLayoutId id="2147484718" r:id="rId8"/>
    <p:sldLayoutId id="2147484719" r:id="rId9"/>
    <p:sldLayoutId id="2147484720" r:id="rId10"/>
    <p:sldLayoutId id="21474847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pitchFamily="-9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pitchFamily="-9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pitchFamily="-9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6024FBC6-CD51-0E4E-BF83-1FDC4EEC1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2" r:id="rId1"/>
    <p:sldLayoutId id="2147484723" r:id="rId2"/>
    <p:sldLayoutId id="2147484724" r:id="rId3"/>
    <p:sldLayoutId id="2147484725" r:id="rId4"/>
    <p:sldLayoutId id="2147484726" r:id="rId5"/>
    <p:sldLayoutId id="2147484727" r:id="rId6"/>
    <p:sldLayoutId id="2147484728" r:id="rId7"/>
    <p:sldLayoutId id="2147484729" r:id="rId8"/>
    <p:sldLayoutId id="2147484730" r:id="rId9"/>
    <p:sldLayoutId id="2147484731" r:id="rId10"/>
    <p:sldLayoutId id="2147484732" r:id="rId11"/>
  </p:sldLayoutIdLst>
  <p:transition xmlns:p14="http://schemas.microsoft.com/office/powerpoint/2010/main"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8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4663" y="609600"/>
            <a:ext cx="4859337" cy="4043363"/>
          </a:xfrm>
        </p:spPr>
        <p:txBody>
          <a:bodyPr/>
          <a:lstStyle/>
          <a:p>
            <a:pPr>
              <a:defRPr/>
            </a:pPr>
            <a:r>
              <a:rPr lang="en-US" sz="4000" b="1" dirty="0" err="1" smtClean="0">
                <a:latin typeface="Zawgyi-One"/>
                <a:cs typeface="Zawgyi-One"/>
              </a:rPr>
              <a:t>သင</a:t>
            </a:r>
            <a:r>
              <a:rPr lang="en-US" sz="4000" b="1" dirty="0" smtClean="0">
                <a:latin typeface="Zawgyi-One"/>
                <a:cs typeface="Zawgyi-One"/>
              </a:rPr>
              <a:t>္၏</a:t>
            </a:r>
            <a:r>
              <a:rPr lang="en-US" sz="4000" b="1" dirty="0" err="1" smtClean="0">
                <a:latin typeface="Zawgyi-One"/>
                <a:cs typeface="Zawgyi-One"/>
              </a:rPr>
              <a:t>သက္ေသခံခ်က္ကိုု</a:t>
            </a:r>
            <a:r>
              <a:rPr lang="en-US" sz="4000" b="1" dirty="0" smtClean="0">
                <a:latin typeface="Zawgyi-One"/>
                <a:cs typeface="Zawgyi-One"/>
              </a:rPr>
              <a:t> </a:t>
            </a:r>
            <a:r>
              <a:rPr lang="en-US" sz="4000" b="1" dirty="0" err="1" smtClean="0">
                <a:latin typeface="Zawgyi-One"/>
                <a:cs typeface="Zawgyi-One"/>
              </a:rPr>
              <a:t>သင</a:t>
            </a:r>
            <a:r>
              <a:rPr lang="en-US" sz="4000" b="1" dirty="0" smtClean="0">
                <a:latin typeface="Zawgyi-One"/>
                <a:cs typeface="Zawgyi-One"/>
              </a:rPr>
              <a:t>္ မည္ကဲ႕သိုု႕ေ၀ငွ</a:t>
            </a:r>
            <a:br>
              <a:rPr lang="en-US" sz="4000" b="1" dirty="0" smtClean="0">
                <a:latin typeface="Zawgyi-One"/>
                <a:cs typeface="Zawgyi-One"/>
              </a:rPr>
            </a:br>
            <a:r>
              <a:rPr lang="en-US" sz="4000" b="1" dirty="0" err="1" smtClean="0">
                <a:latin typeface="Zawgyi-One"/>
                <a:cs typeface="Zawgyi-One"/>
              </a:rPr>
              <a:t>မည္နည္း</a:t>
            </a:r>
            <a:endParaRPr lang="en-US" sz="4000" b="1" dirty="0">
              <a:latin typeface="Zawgyi-One"/>
              <a:cs typeface="Zawgyi-One"/>
            </a:endParaRPr>
          </a:p>
        </p:txBody>
      </p:sp>
      <p:pic>
        <p:nvPicPr>
          <p:cNvPr id="10035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6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-34791" y="6381328"/>
            <a:ext cx="9252520" cy="503999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awgyi-One" charset="0"/>
                <a:ea typeface="ＭＳ Ｐゴシック" charset="0"/>
                <a:cs typeface="Zawgyi-One" charset="0"/>
              </a:rPr>
              <a:t>Dr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awgyi-One" charset="0"/>
                <a:ea typeface="ＭＳ Ｐゴシック" charset="0"/>
                <a:cs typeface="Zawgyi-One" charset="0"/>
              </a:rPr>
              <a:t>ရက္ခ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awgyi-One" charset="0"/>
                <a:ea typeface="ＭＳ Ｐゴシック" charset="0"/>
                <a:cs typeface="Zawgyi-One" charset="0"/>
              </a:rPr>
              <a:t>္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awgyi-One" charset="0"/>
                <a:ea typeface="ＭＳ Ｐゴシック" charset="0"/>
                <a:cs typeface="Zawgyi-One" charset="0"/>
              </a:rPr>
              <a:t>ဂရီဖိတ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awgyi-One" charset="0"/>
                <a:ea typeface="ＭＳ Ｐゴシック" charset="0"/>
                <a:cs typeface="Zawgyi-One" charset="0"/>
              </a:rPr>
              <a:t>္၊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awgyi-One" charset="0"/>
                <a:ea typeface="ＭＳ Ｐゴシック" charset="0"/>
                <a:cs typeface="Zawgyi-One" charset="0"/>
              </a:rPr>
              <a:t>စကၤပူဓမၼေကာလိ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awgyi-One" charset="0"/>
                <a:ea typeface="ＭＳ Ｐゴシック" charset="0"/>
                <a:cs typeface="Zawgyi-One" charset="0"/>
              </a:rPr>
              <a:t>ပ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awgyi-One" charset="0"/>
                <a:ea typeface="ＭＳ Ｐゴシック" charset="0"/>
                <a:cs typeface="Zawgyi-One" charset="0"/>
              </a:rPr>
              <a:t>္ •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www.BibleStudyDownloads.org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8" y="4292600"/>
            <a:ext cx="2576512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 err="1" smtClean="0">
                <a:effectLst>
                  <a:outerShdw dist="76200" dir="2700000" algn="tl" rotWithShape="0">
                    <a:srgbClr val="000000"/>
                  </a:outerShdw>
                </a:effectLst>
              </a:rPr>
              <a:t>ေျပာဆုုိပုုံ</a:t>
            </a:r>
            <a:r>
              <a:rPr lang="en-US" sz="3600" b="1" dirty="0" smtClean="0">
                <a:effectLst>
                  <a:outerShdw dist="76200" dir="2700000" algn="tl" rotWithShape="0">
                    <a:srgbClr val="000000"/>
                  </a:outerShdw>
                </a:effectLst>
              </a:rPr>
              <a:t> ျ</a:t>
            </a:r>
            <a:r>
              <a:rPr lang="en-US" sz="3600" b="1" dirty="0" err="1" smtClean="0">
                <a:effectLst>
                  <a:outerShdw dist="76200" dir="2700000" algn="tl" rotWithShape="0">
                    <a:srgbClr val="000000"/>
                  </a:outerShdw>
                </a:effectLst>
              </a:rPr>
              <a:t>မွင</a:t>
            </a:r>
            <a:r>
              <a:rPr lang="en-US" sz="3600" b="1" dirty="0" smtClean="0">
                <a:effectLst>
                  <a:outerShdw dist="76200" dir="2700000" algn="tl" rotWithShape="0">
                    <a:srgbClr val="000000"/>
                  </a:outerShdw>
                </a:effectLst>
              </a:rPr>
              <a:t>့္</a:t>
            </a:r>
            <a:r>
              <a:rPr lang="en-US" sz="3600" b="1" dirty="0" err="1" smtClean="0">
                <a:effectLst>
                  <a:outerShdw dist="76200" dir="2700000" algn="tl" rotWithShape="0">
                    <a:srgbClr val="000000"/>
                  </a:outerShdw>
                </a:effectLst>
              </a:rPr>
              <a:t>တင</a:t>
            </a:r>
            <a:r>
              <a:rPr lang="en-US" sz="3600" b="1" dirty="0" smtClean="0">
                <a:effectLst>
                  <a:outerShdw dist="76200" dir="2700000" algn="tl" rotWithShape="0">
                    <a:srgbClr val="000000"/>
                  </a:outerShdw>
                </a:effectLst>
              </a:rPr>
              <a:t>္ျ</a:t>
            </a:r>
            <a:r>
              <a:rPr lang="en-US" sz="3600" b="1" dirty="0" err="1" smtClean="0">
                <a:effectLst>
                  <a:outerShdw dist="76200" dir="2700000" algn="tl" rotWithShape="0">
                    <a:srgbClr val="000000"/>
                  </a:outerShdw>
                </a:effectLst>
              </a:rPr>
              <a:t>ခင္း</a:t>
            </a:r>
            <a:endParaRPr lang="en-US" sz="3600" b="1" dirty="0">
              <a:effectLst>
                <a:outerShdw dist="762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01379" name="Text Box 4"/>
          <p:cNvSpPr txBox="1">
            <a:spLocks noChangeArrowheads="1"/>
          </p:cNvSpPr>
          <p:nvPr/>
        </p:nvSpPr>
        <p:spPr bwMode="auto">
          <a:xfrm>
            <a:off x="8578850" y="1524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  <a:cs typeface="Arial" charset="0"/>
              </a:rPr>
              <a:t>vii</a:t>
            </a:r>
          </a:p>
        </p:txBody>
      </p:sp>
      <p:pic>
        <p:nvPicPr>
          <p:cNvPr id="10138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3" r="18044"/>
          <a:stretch>
            <a:fillRect/>
          </a:stretch>
        </p:blipFill>
        <p:spPr bwMode="auto">
          <a:xfrm>
            <a:off x="0" y="1762125"/>
            <a:ext cx="2166938" cy="512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1763713" y="1700213"/>
            <a:ext cx="7380287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9pPr>
          </a:lstStyle>
          <a:p>
            <a:pPr algn="l">
              <a:defRPr/>
            </a:pPr>
            <a:r>
              <a:rPr lang="en-US" sz="2800" b="1" dirty="0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၁. </a:t>
            </a:r>
            <a:r>
              <a:rPr lang="en-US" sz="2800" b="1" dirty="0" err="1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နိဒါန္း</a:t>
            </a:r>
            <a:r>
              <a:rPr lang="en-US" sz="2800" b="1" dirty="0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 ( ၁ </a:t>
            </a:r>
            <a:r>
              <a:rPr lang="en-US" sz="2800" b="1" dirty="0" err="1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မိနစ</a:t>
            </a:r>
            <a:r>
              <a:rPr lang="en-US" sz="2800" b="1" dirty="0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္)</a:t>
            </a:r>
          </a:p>
          <a:p>
            <a:pPr algn="l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၂.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သက္ေသခံျခင္း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 (၂ . ၃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မိနစ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္)</a:t>
            </a:r>
          </a:p>
          <a:p>
            <a:pPr algn="l">
              <a:defRPr/>
            </a:pPr>
            <a:r>
              <a:rPr lang="en-US" sz="2800" b="1" dirty="0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၃. </a:t>
            </a:r>
            <a:r>
              <a:rPr lang="en-US" sz="2800" b="1" dirty="0" err="1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ဆြဲေဆာင္မႈရွိရွိ</a:t>
            </a:r>
            <a:r>
              <a:rPr lang="en-US" sz="2800" b="1" dirty="0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800" b="1" dirty="0" err="1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ေျပာဆုုိျခင္း</a:t>
            </a:r>
            <a:r>
              <a:rPr lang="en-US" sz="2800" b="1" dirty="0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 (၂ </a:t>
            </a:r>
            <a:r>
              <a:rPr lang="en-US" sz="2800" b="1" dirty="0" err="1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မိနစ</a:t>
            </a:r>
            <a:r>
              <a:rPr lang="en-US" sz="2800" b="1" dirty="0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္) </a:t>
            </a:r>
          </a:p>
          <a:p>
            <a:pPr algn="l">
              <a:defRPr/>
            </a:pPr>
            <a:r>
              <a:rPr lang="en-US" sz="2800" b="1" dirty="0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၄. ႀသ၀ါဒစာ </a:t>
            </a:r>
            <a:r>
              <a:rPr lang="en-US" sz="2800" b="1" dirty="0" err="1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ေဒသနာ</a:t>
            </a:r>
            <a:r>
              <a:rPr lang="en-US" sz="2800" b="1" dirty="0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 ( ၁၅ </a:t>
            </a:r>
            <a:r>
              <a:rPr lang="en-US" sz="2800" b="1" dirty="0" err="1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မိနစ</a:t>
            </a:r>
            <a:r>
              <a:rPr lang="en-US" sz="2800" b="1" dirty="0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္) </a:t>
            </a:r>
          </a:p>
          <a:p>
            <a:pPr algn="l">
              <a:defRPr/>
            </a:pPr>
            <a:r>
              <a:rPr lang="en-US" sz="2800" b="1" dirty="0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၅. </a:t>
            </a:r>
            <a:r>
              <a:rPr lang="en-US" sz="2800" b="1" dirty="0" err="1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ပုုံေျပာေသာ</a:t>
            </a:r>
            <a:r>
              <a:rPr lang="en-US" sz="2800" b="1" dirty="0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 </a:t>
            </a:r>
            <a:r>
              <a:rPr lang="en-US" sz="2800" b="1" dirty="0" err="1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ေဒသနာ</a:t>
            </a:r>
            <a:r>
              <a:rPr lang="en-US" sz="2800" b="1" dirty="0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 (၁၅ </a:t>
            </a:r>
            <a:r>
              <a:rPr lang="en-US" sz="2800" b="1" dirty="0" err="1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မိနစ</a:t>
            </a:r>
            <a:r>
              <a:rPr lang="en-US" sz="2800" b="1" dirty="0" smtClean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္)</a:t>
            </a:r>
            <a:endParaRPr lang="en-US" sz="2800" b="1" dirty="0">
              <a:solidFill>
                <a:srgbClr val="000090"/>
              </a:solidFill>
              <a:effectLst>
                <a:outerShdw dist="76200" dir="2700000" algn="tl" rotWithShape="0">
                  <a:srgbClr val="FFFFFF"/>
                </a:outerShdw>
              </a:effectLst>
              <a:latin typeface="Arial"/>
            </a:endParaRPr>
          </a:p>
        </p:txBody>
      </p:sp>
      <p:sp>
        <p:nvSpPr>
          <p:cNvPr id="7" name="Right Arrow 6"/>
          <p:cNvSpPr>
            <a:spLocks noChangeArrowheads="1"/>
          </p:cNvSpPr>
          <p:nvPr/>
        </p:nvSpPr>
        <p:spPr bwMode="auto">
          <a:xfrm>
            <a:off x="3059113" y="4868863"/>
            <a:ext cx="2952750" cy="1223962"/>
          </a:xfrm>
          <a:prstGeom prst="rightArrow">
            <a:avLst>
              <a:gd name="adj1" fmla="val 50000"/>
              <a:gd name="adj2" fmla="val 50014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6513" y="0"/>
            <a:ext cx="9180513" cy="1125538"/>
          </a:xfrm>
          <a:solidFill>
            <a:schemeClr val="tx1"/>
          </a:solidFill>
        </p:spPr>
        <p:txBody>
          <a:bodyPr anchor="t"/>
          <a:lstStyle/>
          <a:p>
            <a:pPr algn="ctr" eaLnBrk="1" hangingPunct="1"/>
            <a:r>
              <a:rPr lang="en-US" sz="3200" b="1">
                <a:solidFill>
                  <a:srgbClr val="F9F9F9"/>
                </a:solidFill>
                <a:latin typeface="Zawgyi-One" charset="0"/>
                <a:ea typeface="Osaka" charset="0"/>
                <a:cs typeface="Zawgyi-One" charset="0"/>
              </a:rPr>
              <a:t>သင္ရဲ ႔သက္ေသခံခ်က္ကိုဘာေၾကာင္႔ေဝငွရတာလဲ</a:t>
            </a:r>
            <a:endParaRPr lang="en-US" sz="4000">
              <a:solidFill>
                <a:srgbClr val="F9F9F9"/>
              </a:solidFill>
              <a:latin typeface="Zawgyi-One" charset="0"/>
              <a:ea typeface="Osaka" charset="0"/>
              <a:cs typeface="Zawgyi-One" charset="0"/>
            </a:endParaRPr>
          </a:p>
        </p:txBody>
      </p:sp>
      <p:sp>
        <p:nvSpPr>
          <p:cNvPr id="102402" name="Text Box 3"/>
          <p:cNvSpPr txBox="1">
            <a:spLocks noChangeArrowheads="1"/>
          </p:cNvSpPr>
          <p:nvPr/>
        </p:nvSpPr>
        <p:spPr bwMode="auto">
          <a:xfrm>
            <a:off x="8585200" y="-26988"/>
            <a:ext cx="554038" cy="4619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9F9F9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000000"/>
                </a:solidFill>
                <a:latin typeface="Zawgyi-One" charset="0"/>
                <a:cs typeface="Zawgyi-One" charset="0"/>
              </a:rPr>
              <a:t>၁၆</a:t>
            </a:r>
            <a:endParaRPr lang="en-US">
              <a:solidFill>
                <a:srgbClr val="000000"/>
              </a:solidFill>
              <a:latin typeface="Zawgyi-One" charset="0"/>
              <a:cs typeface="Zawgyi-One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6453188"/>
            <a:ext cx="9144000" cy="4000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rgbClr val="F9F9F9"/>
                </a:solidFill>
                <a:latin typeface="Arial"/>
                <a:ea typeface="ＭＳ Ｐゴシック" charset="-128"/>
                <a:cs typeface="Arial"/>
              </a:rPr>
              <a:t>Dr Rick Griffith, Singapore Bible College www.biblestudydownloads.com</a:t>
            </a:r>
          </a:p>
        </p:txBody>
      </p:sp>
      <p:sp>
        <p:nvSpPr>
          <p:cNvPr id="88068" name="Rectangle 2"/>
          <p:cNvSpPr txBox="1">
            <a:spLocks noChangeArrowheads="1"/>
          </p:cNvSpPr>
          <p:nvPr/>
        </p:nvSpPr>
        <p:spPr bwMode="auto">
          <a:xfrm>
            <a:off x="-36513" y="1268413"/>
            <a:ext cx="9263063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9263" indent="-4492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800" b="1">
                <a:solidFill>
                  <a:srgbClr val="000000"/>
                </a:solidFill>
                <a:latin typeface="Zawgyi-One" charset="0"/>
                <a:ea typeface="Osaka" charset="0"/>
                <a:cs typeface="Osaka" charset="0"/>
              </a:rPr>
              <a:t>သင္ရဲ႔အေၾကာင္းကိုရိုး႐ွင္းစြာမိတ္ဆက္ပါ။</a:t>
            </a:r>
          </a:p>
          <a:p>
            <a:pPr eaLnBrk="1" hangingPunct="1">
              <a:buFont typeface="Arial" charset="0"/>
              <a:buChar char="•"/>
            </a:pPr>
            <a:r>
              <a:rPr lang="en-US" sz="2800" b="1">
                <a:solidFill>
                  <a:srgbClr val="000000"/>
                </a:solidFill>
                <a:latin typeface="Zawgyi-One" charset="0"/>
                <a:ea typeface="Osaka" charset="0"/>
                <a:cs typeface="Osaka" charset="0"/>
              </a:rPr>
              <a:t>သင္သည္ကၽြမ္းက်င္သူျဖစ္သည္။</a:t>
            </a:r>
          </a:p>
          <a:p>
            <a:pPr>
              <a:buFont typeface="Arial" charset="0"/>
              <a:buChar char="•"/>
            </a:pPr>
            <a:r>
              <a:rPr lang="en-US" sz="2800" b="1">
                <a:solidFill>
                  <a:srgbClr val="000000"/>
                </a:solidFill>
                <a:latin typeface="Zawgyi-One" charset="0"/>
                <a:ea typeface="Osaka" charset="0"/>
                <a:cs typeface="Osaka" charset="0"/>
              </a:rPr>
              <a:t>သင္ရဲ ႔သင္ယူခဲ႔မႈအခြင္႔အလမ္းကိုေဝငွပါ။</a:t>
            </a:r>
          </a:p>
          <a:p>
            <a:pPr>
              <a:buFont typeface="Arial" charset="0"/>
              <a:buChar char="•"/>
            </a:pPr>
            <a:r>
              <a:rPr lang="en-US" sz="2800" b="1">
                <a:solidFill>
                  <a:srgbClr val="000000"/>
                </a:solidFill>
                <a:latin typeface="Zawgyi-One" charset="0"/>
                <a:ea typeface="Osaka" charset="0"/>
                <a:cs typeface="Osaka" charset="0"/>
              </a:rPr>
              <a:t>လူတစ္ဦးရဲ ႔ျဖစ္စဥ္ကုိလူေတြကနားေထာင္ခ်င္တယ္။</a:t>
            </a:r>
          </a:p>
          <a:p>
            <a:pPr>
              <a:buFont typeface="Arial" charset="0"/>
              <a:buChar char="•"/>
            </a:pPr>
            <a:r>
              <a:rPr lang="en-US" sz="2800" b="1">
                <a:solidFill>
                  <a:srgbClr val="000000"/>
                </a:solidFill>
                <a:latin typeface="Zawgyi-One" charset="0"/>
                <a:ea typeface="Osaka" charset="0"/>
                <a:cs typeface="Osaka" charset="0"/>
              </a:rPr>
              <a:t>ဘုရားသခင္သာလွ်င္ေကာင္းေၾကာင္းသိရန္ကူညီပါ။</a:t>
            </a:r>
          </a:p>
          <a:p>
            <a:pPr>
              <a:buFont typeface="Arial" charset="0"/>
              <a:buChar char="•"/>
            </a:pPr>
            <a:r>
              <a:rPr lang="en-US" sz="2800" b="1">
                <a:solidFill>
                  <a:srgbClr val="000000"/>
                </a:solidFill>
                <a:latin typeface="Zawgyi-One" charset="0"/>
                <a:ea typeface="Osaka" charset="0"/>
                <a:cs typeface="Osaka" charset="0"/>
              </a:rPr>
              <a:t>ဘုရားသခင္တတ္စြမ္းႏိူင္ျခင္းကိုျမင္လာေစရန္ကူညီပါ</a:t>
            </a:r>
          </a:p>
          <a:p>
            <a:pPr>
              <a:buFont typeface="Arial" charset="0"/>
              <a:buChar char="•"/>
            </a:pPr>
            <a:r>
              <a:rPr lang="en-US" sz="2800" b="1">
                <a:solidFill>
                  <a:srgbClr val="000000"/>
                </a:solidFill>
                <a:latin typeface="Zawgyi-One" charset="0"/>
                <a:ea typeface="Osaka" charset="0"/>
                <a:cs typeface="Osaka" charset="0"/>
              </a:rPr>
              <a:t> ဧ၀ံေဂလိအခြင့္လမ္းမ်ား</a:t>
            </a:r>
          </a:p>
          <a:p>
            <a:pPr>
              <a:buFont typeface="Arial" charset="0"/>
              <a:buChar char="•"/>
            </a:pPr>
            <a:r>
              <a:rPr lang="en-US" sz="2800" b="1">
                <a:solidFill>
                  <a:srgbClr val="000000"/>
                </a:solidFill>
                <a:latin typeface="Zawgyi-One" charset="0"/>
                <a:cs typeface="Zawgyi-One" charset="0"/>
              </a:rPr>
              <a:t>သင္ႏွင္႔အျခားသူမ်ားမိတ္ေဆြဖြဲ႔လာေအာင္ကူညီပါ။</a:t>
            </a:r>
          </a:p>
          <a:p>
            <a:pPr>
              <a:buFont typeface="Arial" charset="0"/>
              <a:buChar char="•"/>
            </a:pPr>
            <a:r>
              <a:rPr lang="en-US" sz="2800" b="1">
                <a:solidFill>
                  <a:srgbClr val="000000"/>
                </a:solidFill>
                <a:latin typeface="Zawgyi-One" charset="0"/>
                <a:cs typeface="Zawgyi-One" charset="0"/>
              </a:rPr>
              <a:t>သင္ရဲ႔ေဝငွခ်က္ကိုလူေတြကတြန္းလွန္ႏိူင္တယ္။</a:t>
            </a:r>
          </a:p>
          <a:p>
            <a:pPr eaLnBrk="1" hangingPunct="1">
              <a:buFont typeface="Arial" charset="0"/>
              <a:buChar char="•"/>
            </a:pPr>
            <a:endParaRPr lang="en-US" sz="2800" b="1">
              <a:solidFill>
                <a:srgbClr val="000000"/>
              </a:solidFill>
              <a:latin typeface="Century Gothic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8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80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80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8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80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80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33400"/>
            <a:ext cx="8458200" cy="727075"/>
          </a:xfrm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sz="4000" b="1" dirty="0" err="1">
                <a:latin typeface="Zawgyi-One" charset="0"/>
                <a:cs typeface="Zawgyi-One" charset="0"/>
              </a:rPr>
              <a:t>သက္ေသခံေဝငွရန္အဆင</a:t>
            </a:r>
            <a:r>
              <a:rPr lang="en-US" sz="4000" b="1" dirty="0">
                <a:latin typeface="Zawgyi-One" charset="0"/>
                <a:cs typeface="Zawgyi-One" charset="0"/>
              </a:rPr>
              <a:t>္႔</a:t>
            </a:r>
            <a:r>
              <a:rPr lang="en-US" sz="4000" b="1" dirty="0" err="1">
                <a:latin typeface="Zawgyi-One" charset="0"/>
                <a:cs typeface="Zawgyi-One" charset="0"/>
              </a:rPr>
              <a:t>ဆင</a:t>
            </a:r>
            <a:r>
              <a:rPr lang="en-US" sz="4000" b="1" dirty="0">
                <a:latin typeface="Zawgyi-One" charset="0"/>
                <a:cs typeface="Zawgyi-One" charset="0"/>
              </a:rPr>
              <a:t>္႔</a:t>
            </a:r>
            <a:endParaRPr lang="en-US" sz="4000" dirty="0">
              <a:latin typeface="Zawgyi-One" charset="0"/>
              <a:cs typeface="Zawgyi-One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04800" y="4724400"/>
            <a:ext cx="3095625" cy="1570038"/>
          </a:xfrm>
          <a:prstGeom prst="rect">
            <a:avLst/>
          </a:prstGeom>
          <a:gradFill rotWithShape="0">
            <a:gsLst>
              <a:gs pos="0">
                <a:srgbClr val="606060"/>
              </a:gs>
              <a:gs pos="100000">
                <a:srgbClr val="2C2C2C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my-MM" b="1" u="sng">
                <a:solidFill>
                  <a:srgbClr val="FFFFFF"/>
                </a:solidFill>
                <a:latin typeface="Zawgyi-One" charset="0"/>
                <a:cs typeface="Zawgyi-One" charset="0"/>
              </a:rPr>
              <a:t>မေျပာင္းလဲခင္</a:t>
            </a:r>
            <a:endParaRPr lang="en-US" b="1">
              <a:solidFill>
                <a:srgbClr val="FFFFFF"/>
              </a:solidFill>
              <a:latin typeface="Zawgyi-One" charset="0"/>
              <a:cs typeface="Zawgyi-One" charset="0"/>
            </a:endParaRPr>
          </a:p>
          <a:p>
            <a:pPr>
              <a:buFontTx/>
              <a:buChar char="•"/>
            </a:pPr>
            <a:r>
              <a:rPr lang="en-US" b="1">
                <a:solidFill>
                  <a:srgbClr val="FFFFFF"/>
                </a:solidFill>
                <a:latin typeface="Zawgyi-One" charset="0"/>
                <a:cs typeface="Zawgyi-One" charset="0"/>
              </a:rPr>
              <a:t>သင္႔ရဲ ႔အေတြးအေခၚ</a:t>
            </a:r>
          </a:p>
          <a:p>
            <a:pPr>
              <a:buFontTx/>
              <a:buChar char="•"/>
            </a:pPr>
            <a:r>
              <a:rPr lang="en-US" b="1">
                <a:solidFill>
                  <a:srgbClr val="FFFFFF"/>
                </a:solidFill>
                <a:latin typeface="Zawgyi-One" charset="0"/>
                <a:cs typeface="Zawgyi-One" charset="0"/>
              </a:rPr>
              <a:t>သင္ရဲ ႔အျပဳအမူ</a:t>
            </a:r>
          </a:p>
          <a:p>
            <a:pPr>
              <a:buFontTx/>
              <a:buChar char="•"/>
            </a:pPr>
            <a:r>
              <a:rPr lang="en-US" b="1">
                <a:solidFill>
                  <a:srgbClr val="FFFFFF"/>
                </a:solidFill>
                <a:latin typeface="Zawgyi-One" charset="0"/>
                <a:cs typeface="Zawgyi-One" charset="0"/>
              </a:rPr>
              <a:t>ထင္သာျမင္သာရွိပါေစ</a:t>
            </a:r>
            <a:r>
              <a:rPr lang="en-US" b="1">
                <a:solidFill>
                  <a:srgbClr val="000000"/>
                </a:solidFill>
                <a:latin typeface="Zawgyi-One" charset="0"/>
                <a:cs typeface="Zawgyi-One" charset="0"/>
              </a:rPr>
              <a:t> </a:t>
            </a:r>
            <a:r>
              <a:rPr lang="en-US" b="1">
                <a:latin typeface="Zawgyi-One" charset="0"/>
                <a:cs typeface="Zawgyi-One" charset="0"/>
              </a:rPr>
              <a:t>!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286000" y="2743200"/>
            <a:ext cx="3249613" cy="1570038"/>
          </a:xfrm>
          <a:prstGeom prst="rect">
            <a:avLst/>
          </a:prstGeom>
          <a:solidFill>
            <a:srgbClr val="F8FF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my-MM" b="1" u="sng">
                <a:solidFill>
                  <a:srgbClr val="000000"/>
                </a:solidFill>
                <a:latin typeface="Zawgyi-One" charset="0"/>
                <a:cs typeface="Zawgyi-One" charset="0"/>
              </a:rPr>
              <a:t>ေျပာင္းလဲျခင္း </a:t>
            </a:r>
            <a:endParaRPr lang="en-US" b="1" u="sng">
              <a:solidFill>
                <a:srgbClr val="000000"/>
              </a:solidFill>
              <a:latin typeface="Zawgyi-One" charset="0"/>
              <a:cs typeface="Zawgyi-One" charset="0"/>
            </a:endParaRPr>
          </a:p>
          <a:p>
            <a:pPr>
              <a:buFont typeface="Arial" charset="0"/>
              <a:buChar char="•"/>
            </a:pPr>
            <a:r>
              <a:rPr lang="en-US" b="1">
                <a:solidFill>
                  <a:srgbClr val="000000"/>
                </a:solidFill>
                <a:latin typeface="Zawgyi-One" charset="0"/>
                <a:cs typeface="Zawgyi-One" charset="0"/>
              </a:rPr>
              <a:t> အျဖစ္အပ်က္ကိုေဝငွရန္</a:t>
            </a:r>
          </a:p>
          <a:p>
            <a:pPr>
              <a:buFontTx/>
              <a:buChar char="•"/>
            </a:pPr>
            <a:r>
              <a:rPr lang="en-US" b="1">
                <a:solidFill>
                  <a:srgbClr val="000000"/>
                </a:solidFill>
                <a:latin typeface="Zawgyi-One" charset="0"/>
                <a:cs typeface="Zawgyi-One" charset="0"/>
              </a:rPr>
              <a:t>သင႔္ယုံၾကည္ခ်က္</a:t>
            </a:r>
          </a:p>
          <a:p>
            <a:pPr>
              <a:buFontTx/>
              <a:buChar char="•"/>
            </a:pPr>
            <a:r>
              <a:rPr lang="en-US" b="1">
                <a:solidFill>
                  <a:schemeClr val="bg2"/>
                </a:solidFill>
                <a:latin typeface="Zawgyi-One" charset="0"/>
                <a:cs typeface="Zawgyi-One" charset="0"/>
              </a:rPr>
              <a:t>ထင္သာျမင္သာရွိပါေစ</a:t>
            </a:r>
            <a:r>
              <a:rPr lang="en-US" b="1">
                <a:solidFill>
                  <a:srgbClr val="000000"/>
                </a:solidFill>
                <a:latin typeface="Zawgyi-One" charset="0"/>
                <a:cs typeface="Zawgyi-One" charset="0"/>
              </a:rPr>
              <a:t>!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732463" y="1447800"/>
            <a:ext cx="3095625" cy="1570038"/>
          </a:xfrm>
          <a:prstGeom prst="rect">
            <a:avLst/>
          </a:prstGeom>
          <a:gradFill rotWithShape="0">
            <a:gsLst>
              <a:gs pos="0">
                <a:srgbClr val="B21F18"/>
              </a:gs>
              <a:gs pos="100000">
                <a:srgbClr val="520E0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u="sng">
                <a:solidFill>
                  <a:srgbClr val="FFFFFF"/>
                </a:solidFill>
                <a:latin typeface="Zawgyi-One" charset="0"/>
                <a:cs typeface="Zawgyi-One" charset="0"/>
              </a:rPr>
              <a:t>ေျပာင္းလဲျပီး</a:t>
            </a:r>
            <a:endParaRPr lang="en-US" b="1">
              <a:solidFill>
                <a:srgbClr val="FFFFFF"/>
              </a:solidFill>
              <a:latin typeface="Zawgyi-One" charset="0"/>
              <a:cs typeface="Zawgyi-One" charset="0"/>
            </a:endParaRPr>
          </a:p>
          <a:p>
            <a:pPr>
              <a:buFontTx/>
              <a:buChar char="•"/>
            </a:pPr>
            <a:r>
              <a:rPr lang="en-US" b="1">
                <a:solidFill>
                  <a:srgbClr val="FFFFFF"/>
                </a:solidFill>
                <a:latin typeface="Zawgyi-One" charset="0"/>
                <a:cs typeface="Zawgyi-One" charset="0"/>
              </a:rPr>
              <a:t>သင္႔ရဲ ႔အေတြးအေခၚ</a:t>
            </a:r>
          </a:p>
          <a:p>
            <a:pPr>
              <a:buFontTx/>
              <a:buChar char="•"/>
            </a:pPr>
            <a:r>
              <a:rPr lang="en-US" b="1">
                <a:solidFill>
                  <a:srgbClr val="FFFFFF"/>
                </a:solidFill>
                <a:latin typeface="Zawgyi-One" charset="0"/>
                <a:cs typeface="Zawgyi-One" charset="0"/>
              </a:rPr>
              <a:t>တိက်တဲ႔ေျပာင္းလဲမႈမ်ား</a:t>
            </a:r>
          </a:p>
          <a:p>
            <a:pPr>
              <a:buFontTx/>
              <a:buChar char="•"/>
            </a:pPr>
            <a:r>
              <a:rPr lang="en-US" b="1">
                <a:solidFill>
                  <a:srgbClr val="FFFFFF"/>
                </a:solidFill>
                <a:latin typeface="Zawgyi-One" charset="0"/>
                <a:cs typeface="Zawgyi-One" charset="0"/>
              </a:rPr>
              <a:t>ထင္သာျမင္သာရွိပါေစ</a:t>
            </a:r>
            <a:r>
              <a:rPr lang="en-US" b="1">
                <a:solidFill>
                  <a:srgbClr val="000000"/>
                </a:solidFill>
                <a:latin typeface="Zawgyi-One" charset="0"/>
                <a:cs typeface="Zawgyi-One" charset="0"/>
              </a:rPr>
              <a:t> </a:t>
            </a:r>
            <a:r>
              <a:rPr lang="en-US" b="1">
                <a:latin typeface="Zawgyi-One" charset="0"/>
                <a:cs typeface="Zawgyi-One" charset="0"/>
              </a:rPr>
              <a:t>!</a:t>
            </a: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 rot="-1340641">
            <a:off x="-533400" y="1905000"/>
            <a:ext cx="10210800" cy="41148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000625" y="5216525"/>
            <a:ext cx="4143375" cy="13843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>
                <a:solidFill>
                  <a:srgbClr val="FFFFFF"/>
                </a:solidFill>
                <a:latin typeface="Zawgyi-One" charset="0"/>
                <a:cs typeface="Zawgyi-One" charset="0"/>
              </a:rPr>
              <a:t>စဥ္းစားရန္အေၾကာင္းအ</a:t>
            </a:r>
          </a:p>
          <a:p>
            <a:r>
              <a:rPr lang="en-US" sz="2800" b="1">
                <a:solidFill>
                  <a:srgbClr val="FFFFFF"/>
                </a:solidFill>
                <a:latin typeface="Zawgyi-One" charset="0"/>
                <a:cs typeface="Zawgyi-One" charset="0"/>
              </a:rPr>
              <a:t>ရာတူညီခ်က္ကိုတစ္</a:t>
            </a:r>
          </a:p>
          <a:p>
            <a:r>
              <a:rPr lang="en-US" sz="2800" b="1">
                <a:solidFill>
                  <a:srgbClr val="FFFFFF"/>
                </a:solidFill>
                <a:latin typeface="Zawgyi-One" charset="0"/>
                <a:cs typeface="Zawgyi-One" charset="0"/>
              </a:rPr>
              <a:t>ေလ်ာက္လံုးသိမ္းထားပါ!</a:t>
            </a:r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 rot="-2685464">
            <a:off x="1219200" y="3810000"/>
            <a:ext cx="9906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 rot="-2685464">
            <a:off x="4876800" y="1828800"/>
            <a:ext cx="9906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7" name="Text Box 11"/>
          <p:cNvSpPr txBox="1">
            <a:spLocks noChangeArrowheads="1"/>
          </p:cNvSpPr>
          <p:nvPr/>
        </p:nvSpPr>
        <p:spPr bwMode="auto">
          <a:xfrm>
            <a:off x="8442325" y="115888"/>
            <a:ext cx="523875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FF"/>
                </a:solidFill>
              </a:rPr>
              <a:t>16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nimBg="1"/>
      <p:bldP spid="11268" grpId="0" build="p" animBg="1"/>
      <p:bldP spid="11269" grpId="0" build="p" animBg="1"/>
      <p:bldP spid="11270" grpId="0" animBg="1"/>
      <p:bldP spid="11271" grpId="0"/>
      <p:bldP spid="11273" grpId="0" animBg="1"/>
      <p:bldP spid="112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33400"/>
            <a:ext cx="7772400" cy="727075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sz="5400" b="1" dirty="0" err="1" smtClean="0">
                <a:latin typeface="Arial" charset="0"/>
                <a:cs typeface="Arial" charset="0"/>
              </a:rPr>
              <a:t>သက္ေသခံခ်က</a:t>
            </a:r>
            <a:r>
              <a:rPr lang="en-US" sz="5400" b="1" dirty="0" smtClean="0">
                <a:latin typeface="Arial" charset="0"/>
                <a:cs typeface="Arial" charset="0"/>
              </a:rPr>
              <a:t>္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07950" y="4724400"/>
            <a:ext cx="3240088" cy="1323975"/>
          </a:xfrm>
          <a:prstGeom prst="rect">
            <a:avLst/>
          </a:prstGeom>
          <a:gradFill rotWithShape="0">
            <a:gsLst>
              <a:gs pos="0">
                <a:srgbClr val="606060"/>
              </a:gs>
              <a:gs pos="100000">
                <a:srgbClr val="2C2C2C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u="sng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မေျပာင္းလဲခင</a:t>
            </a:r>
            <a:r>
              <a:rPr lang="en-US" sz="2000" b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္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Tx/>
              <a:buChar char="•"/>
              <a:defRPr/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ေကာင္းေသာအလုုပ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္</a:t>
            </a:r>
          </a:p>
          <a:p>
            <a:pPr>
              <a:buFontTx/>
              <a:buChar char="•"/>
              <a:defRPr/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စိတ္ခ်မ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ႈ</a:t>
            </a:r>
          </a:p>
          <a:p>
            <a:pPr>
              <a:buFontTx/>
              <a:buChar char="•"/>
              <a:defRPr/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လုုံခ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်ဳ</a:t>
            </a:r>
            <a:r>
              <a:rPr lang="en-US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ံမႈမရွိျခင္း</a:t>
            </a:r>
            <a:endParaRPr lang="en-US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979613" y="2622550"/>
            <a:ext cx="3887787" cy="1631950"/>
          </a:xfrm>
          <a:prstGeom prst="rect">
            <a:avLst/>
          </a:prstGeom>
          <a:solidFill>
            <a:srgbClr val="F8FF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 u="sng">
                <a:solidFill>
                  <a:srgbClr val="000000"/>
                </a:solidFill>
              </a:rPr>
              <a:t>ေျပာင္းလဲျခင္း</a:t>
            </a:r>
            <a:r>
              <a:rPr lang="en-US" sz="2000" b="1">
                <a:solidFill>
                  <a:srgbClr val="000000"/>
                </a:solidFill>
              </a:rPr>
              <a:t>:</a:t>
            </a:r>
          </a:p>
          <a:p>
            <a:pPr>
              <a:buFontTx/>
              <a:buChar char="•"/>
            </a:pPr>
            <a:r>
              <a:rPr lang="en-US" sz="2000" b="1">
                <a:solidFill>
                  <a:srgbClr val="000000"/>
                </a:solidFill>
              </a:rPr>
              <a:t> လူငယ္မ်ား စုုေ၀းျခင္း</a:t>
            </a:r>
          </a:p>
          <a:p>
            <a:pPr>
              <a:buFontTx/>
              <a:buChar char="•"/>
            </a:pPr>
            <a:r>
              <a:rPr lang="en-US" sz="2000" b="1">
                <a:solidFill>
                  <a:srgbClr val="000000"/>
                </a:solidFill>
              </a:rPr>
              <a:t> ေယရႈသည္ ဘုုရား၏လက္ေဆာင္</a:t>
            </a:r>
          </a:p>
          <a:p>
            <a:pPr>
              <a:buFontTx/>
              <a:buChar char="•"/>
            </a:pPr>
            <a:r>
              <a:rPr lang="en-US" sz="2000" b="1">
                <a:solidFill>
                  <a:srgbClr val="000000"/>
                </a:solidFill>
              </a:rPr>
              <a:t> ရယူျခင္းကိုု ရပ္တန္႕သည္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746750" y="1447800"/>
            <a:ext cx="3289300" cy="1323975"/>
          </a:xfrm>
          <a:prstGeom prst="rect">
            <a:avLst/>
          </a:prstGeom>
          <a:gradFill rotWithShape="0">
            <a:gsLst>
              <a:gs pos="0">
                <a:srgbClr val="B21F18"/>
              </a:gs>
              <a:gs pos="100000">
                <a:srgbClr val="520E0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u="sng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ေျပာင္းလဲျပီး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Tx/>
              <a:buChar char="•"/>
              <a:defRPr/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ျ</a:t>
            </a:r>
            <a:r>
              <a:rPr lang="en-US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ငိမ္သက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္ျ</a:t>
            </a:r>
            <a:r>
              <a:rPr lang="en-US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ခင္း</a:t>
            </a:r>
            <a:endParaRPr lang="en-US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လႈံခ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်ဳ</a:t>
            </a:r>
            <a:r>
              <a:rPr lang="en-US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ံမ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ႈ</a:t>
            </a:r>
          </a:p>
          <a:p>
            <a:pPr>
              <a:buFontTx/>
              <a:buChar char="•"/>
              <a:defRPr/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သူတစ္ပါးကိုုခ်စ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္ျ</a:t>
            </a:r>
            <a:r>
              <a:rPr lang="en-US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ခင္း</a:t>
            </a:r>
            <a:endParaRPr lang="en-US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 rot="-1340641">
            <a:off x="-533400" y="1905000"/>
            <a:ext cx="10210800" cy="41148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067175" y="4784725"/>
            <a:ext cx="48482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လုုပ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္ျ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မဲအလုုပ္ကိုုသာလုုပ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္</a:t>
            </a:r>
            <a:br>
              <a:rPr lang="en-US" b="1" dirty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</a:br>
            <a:r>
              <a:rPr lang="en-US" b="1" dirty="0" err="1">
                <a:solidFill>
                  <a:srgbClr val="F8FF3E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လံုုခ</a:t>
            </a:r>
            <a:r>
              <a:rPr lang="en-US" b="1" dirty="0">
                <a:solidFill>
                  <a:srgbClr val="F8FF3E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်ဳ</a:t>
            </a:r>
            <a:r>
              <a:rPr lang="en-US" b="1" dirty="0" err="1">
                <a:solidFill>
                  <a:srgbClr val="F8FF3E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ံမႈရွိ</a:t>
            </a:r>
            <a:r>
              <a:rPr lang="en-US" b="1" dirty="0">
                <a:solidFill>
                  <a:srgbClr val="F8FF3E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/>
            </a:r>
            <a:br>
              <a:rPr lang="en-US" b="1" dirty="0">
                <a:solidFill>
                  <a:srgbClr val="F8FF3E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</a:br>
            <a:r>
              <a:rPr lang="en-US" b="1" dirty="0" err="1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ေဆာင္ရြက္ေလရာ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၌</a:t>
            </a:r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 rot="-2685464">
            <a:off x="1219200" y="3810000"/>
            <a:ext cx="9906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 rot="-2685464">
            <a:off x="4722813" y="1828800"/>
            <a:ext cx="9906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8442325" y="115888"/>
            <a:ext cx="527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rgbClr val="FFFFFF"/>
                </a:solidFill>
              </a:rPr>
              <a:t>19</a:t>
            </a:r>
            <a:endParaRPr lang="en-US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nimBg="1"/>
      <p:bldP spid="11268" grpId="0" build="p" animBg="1"/>
      <p:bldP spid="11269" grpId="0" build="p" animBg="1"/>
      <p:bldP spid="11270" grpId="0" animBg="1"/>
      <p:bldP spid="11271" grpId="0"/>
      <p:bldP spid="11273" grpId="0" animBg="1"/>
      <p:bldP spid="112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err="1">
                <a:solidFill>
                  <a:schemeClr val="bg1"/>
                </a:solidFill>
                <a:latin typeface="Zawgyi-One" charset="0"/>
                <a:ea typeface="ＭＳ Ｐゴシック" charset="0"/>
                <a:cs typeface="Zawgyi-One" charset="0"/>
              </a:rPr>
              <a:t>တရားေဟာျခင္း</a:t>
            </a:r>
            <a:r>
              <a:rPr lang="en-US" sz="2400" dirty="0" err="1" smtClean="0">
                <a:solidFill>
                  <a:schemeClr val="bg1"/>
                </a:solidFill>
                <a:latin typeface="Zawgyi-One" charset="0"/>
                <a:ea typeface="ＭＳ Ｐゴシック" charset="0"/>
                <a:cs typeface="Zawgyi-One" charset="0"/>
              </a:rPr>
              <a:t>အ</a:t>
            </a:r>
            <a:r>
              <a:rPr lang="en-US" sz="2400" dirty="0" smtClean="0">
                <a:solidFill>
                  <a:schemeClr val="bg1"/>
                </a:solidFill>
                <a:latin typeface="Zawgyi-One" charset="0"/>
                <a:ea typeface="ＭＳ Ｐゴシック" charset="0"/>
                <a:cs typeface="Zawgyi-One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Zawgyi-One" charset="0"/>
                <a:ea typeface="ＭＳ Ｐゴシック" charset="0"/>
                <a:cs typeface="Zawgyi-One" charset="0"/>
              </a:rPr>
              <a:t>တ</a:t>
            </a:r>
            <a:r>
              <a:rPr lang="en-US" sz="2400" dirty="0" err="1">
                <a:solidFill>
                  <a:schemeClr val="bg1"/>
                </a:solidFill>
                <a:latin typeface="Zawgyi-One" charset="0"/>
                <a:ea typeface="ＭＳ Ｐゴシック" charset="0"/>
                <a:cs typeface="Zawgyi-One" charset="0"/>
              </a:rPr>
              <a:t>တ္</a:t>
            </a:r>
            <a:r>
              <a:rPr lang="en-US" sz="2400" dirty="0" err="1" smtClean="0">
                <a:solidFill>
                  <a:schemeClr val="bg1"/>
                </a:solidFill>
                <a:latin typeface="Zawgyi-One" charset="0"/>
                <a:ea typeface="ＭＳ Ｐゴシック" charset="0"/>
                <a:cs typeface="Zawgyi-One" charset="0"/>
              </a:rPr>
              <a:t>ပညာ</a:t>
            </a:r>
            <a:r>
              <a:rPr lang="en-US" sz="2400" dirty="0" smtClean="0">
                <a:solidFill>
                  <a:schemeClr val="bg1"/>
                </a:solidFill>
                <a:latin typeface="Zawgyi-One" charset="0"/>
                <a:ea typeface="ＭＳ Ｐゴシック" charset="0"/>
                <a:cs typeface="Zawgyi-One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ea typeface="ＭＳ Ｐゴシック" charset="0"/>
                <a:cs typeface="Arial"/>
              </a:rPr>
              <a:t>•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 BibleStudyDownloads.org</a:t>
            </a:r>
            <a:endParaRPr lang="en-US" sz="1000" b="1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my-MM" sz="4000" dirty="0" smtClean="0">
                <a:solidFill>
                  <a:srgbClr val="FFFFFF"/>
                </a:solidFill>
              </a:rPr>
              <a:t>အခမဲ့အဘို့ဤတင်ပြချက်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055641"/>
      </p:ext>
    </p:extLst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874" cy="2522151"/>
          </a:xfrm>
        </p:spPr>
        <p:txBody>
          <a:bodyPr/>
          <a:lstStyle/>
          <a:p>
            <a:pPr algn="r"/>
            <a:r>
              <a:rPr lang="en-US" dirty="0" smtClean="0"/>
              <a:t>Black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109607"/>
      </p:ext>
    </p:extLst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ue Horizon">
  <a:themeElements>
    <a:clrScheme name="Blue Horizon 1">
      <a:dk1>
        <a:srgbClr val="000000"/>
      </a:dk1>
      <a:lt1>
        <a:srgbClr val="E8EAE9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2F3F2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lue Horizon">
      <a:majorFont>
        <a:latin typeface="Times New Roman"/>
        <a:ea typeface="MS Pゴシック"/>
        <a:cs typeface="MS Pゴシック"/>
      </a:majorFont>
      <a:minorFont>
        <a:latin typeface="Times New Roman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ue Horizon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Horizon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andybar">
  <a:themeElements>
    <a:clrScheme name="Candybar 3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B87F2"/>
      </a:accent1>
      <a:accent2>
        <a:srgbClr val="555555"/>
      </a:accent2>
      <a:accent3>
        <a:srgbClr val="FFFFFF"/>
      </a:accent3>
      <a:accent4>
        <a:srgbClr val="000000"/>
      </a:accent4>
      <a:accent5>
        <a:srgbClr val="B5C3F7"/>
      </a:accent5>
      <a:accent6>
        <a:srgbClr val="4C4C4C"/>
      </a:accent6>
      <a:hlink>
        <a:srgbClr val="5DA31E"/>
      </a:hlink>
      <a:folHlink>
        <a:srgbClr val="BAD41A"/>
      </a:folHlink>
    </a:clrScheme>
    <a:fontScheme name="Candyb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andybar 1">
        <a:dk1>
          <a:srgbClr val="000000"/>
        </a:dk1>
        <a:lt1>
          <a:srgbClr val="FFFFFF"/>
        </a:lt1>
        <a:dk2>
          <a:srgbClr val="003366"/>
        </a:dk2>
        <a:lt2>
          <a:srgbClr val="AAAAAA"/>
        </a:lt2>
        <a:accent1>
          <a:srgbClr val="EEEEEE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5F5F5"/>
        </a:accent5>
        <a:accent6>
          <a:srgbClr val="002D5C"/>
        </a:accent6>
        <a:hlink>
          <a:srgbClr val="5B87F2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2">
        <a:dk1>
          <a:srgbClr val="000000"/>
        </a:dk1>
        <a:lt1>
          <a:srgbClr val="FFFFFF"/>
        </a:lt1>
        <a:dk2>
          <a:srgbClr val="FFFFFF"/>
        </a:dk2>
        <a:lt2>
          <a:srgbClr val="888888"/>
        </a:lt2>
        <a:accent1>
          <a:srgbClr val="BAD41A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D9E6AB"/>
        </a:accent5>
        <a:accent6>
          <a:srgbClr val="744BBD"/>
        </a:accent6>
        <a:hlink>
          <a:srgbClr val="5DA31E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B87F2"/>
        </a:accent1>
        <a:accent2>
          <a:srgbClr val="555555"/>
        </a:accent2>
        <a:accent3>
          <a:srgbClr val="FFFFFF"/>
        </a:accent3>
        <a:accent4>
          <a:srgbClr val="000000"/>
        </a:accent4>
        <a:accent5>
          <a:srgbClr val="B5C3F7"/>
        </a:accent5>
        <a:accent6>
          <a:srgbClr val="4C4C4C"/>
        </a:accent6>
        <a:hlink>
          <a:srgbClr val="5DA31E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A8A8"/>
        </a:accent1>
        <a:accent2>
          <a:srgbClr val="FFCC18"/>
        </a:accent2>
        <a:accent3>
          <a:srgbClr val="FFFFFF"/>
        </a:accent3>
        <a:accent4>
          <a:srgbClr val="000000"/>
        </a:accent4>
        <a:accent5>
          <a:srgbClr val="FFD1D1"/>
        </a:accent5>
        <a:accent6>
          <a:srgbClr val="E7B915"/>
        </a:accent6>
        <a:hlink>
          <a:srgbClr val="6876E7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E6E658"/>
        </a:accent1>
        <a:accent2>
          <a:srgbClr val="8CBC1C"/>
        </a:accent2>
        <a:accent3>
          <a:srgbClr val="FFFFFF"/>
        </a:accent3>
        <a:accent4>
          <a:srgbClr val="000000"/>
        </a:accent4>
        <a:accent5>
          <a:srgbClr val="F0F0B4"/>
        </a:accent5>
        <a:accent6>
          <a:srgbClr val="7EAA18"/>
        </a:accent6>
        <a:hlink>
          <a:srgbClr val="6876E7"/>
        </a:hlink>
        <a:folHlink>
          <a:srgbClr val="5FBD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6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5918BB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B5ABDA"/>
        </a:accent5>
        <a:accent6>
          <a:srgbClr val="744BBD"/>
        </a:accent6>
        <a:hlink>
          <a:srgbClr val="DC54AD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7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FF7518"/>
        </a:accent1>
        <a:accent2>
          <a:srgbClr val="888888"/>
        </a:accent2>
        <a:accent3>
          <a:srgbClr val="FFFFFF"/>
        </a:accent3>
        <a:accent4>
          <a:srgbClr val="000000"/>
        </a:accent4>
        <a:accent5>
          <a:srgbClr val="FFBDAB"/>
        </a:accent5>
        <a:accent6>
          <a:srgbClr val="7B7B7B"/>
        </a:accent6>
        <a:hlink>
          <a:srgbClr val="8CBC1C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ircuit">
  <a:themeElements>
    <a:clrScheme name="Circuit 1">
      <a:dk1>
        <a:srgbClr val="000000"/>
      </a:dk1>
      <a:lt1>
        <a:srgbClr val="FFFFFF"/>
      </a:lt1>
      <a:dk2>
        <a:srgbClr val="70353B"/>
      </a:dk2>
      <a:lt2>
        <a:srgbClr val="D3BDBD"/>
      </a:lt2>
      <a:accent1>
        <a:srgbClr val="AE4C4C"/>
      </a:accent1>
      <a:accent2>
        <a:srgbClr val="BF6D6D"/>
      </a:accent2>
      <a:accent3>
        <a:srgbClr val="BBAEAF"/>
      </a:accent3>
      <a:accent4>
        <a:srgbClr val="DADADA"/>
      </a:accent4>
      <a:accent5>
        <a:srgbClr val="D3B2B2"/>
      </a:accent5>
      <a:accent6>
        <a:srgbClr val="AD6262"/>
      </a:accent6>
      <a:hlink>
        <a:srgbClr val="CE9090"/>
      </a:hlink>
      <a:folHlink>
        <a:srgbClr val="EDD5D5"/>
      </a:folHlink>
    </a:clrScheme>
    <a:fontScheme name="Circu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ircuit 1">
        <a:dk1>
          <a:srgbClr val="000000"/>
        </a:dk1>
        <a:lt1>
          <a:srgbClr val="FFFFFF"/>
        </a:lt1>
        <a:dk2>
          <a:srgbClr val="70353B"/>
        </a:dk2>
        <a:lt2>
          <a:srgbClr val="D3BDBD"/>
        </a:lt2>
        <a:accent1>
          <a:srgbClr val="AE4C4C"/>
        </a:accent1>
        <a:accent2>
          <a:srgbClr val="BF6D6D"/>
        </a:accent2>
        <a:accent3>
          <a:srgbClr val="BBAEAF"/>
        </a:accent3>
        <a:accent4>
          <a:srgbClr val="DADADA"/>
        </a:accent4>
        <a:accent5>
          <a:srgbClr val="D3B2B2"/>
        </a:accent5>
        <a:accent6>
          <a:srgbClr val="AD6262"/>
        </a:accent6>
        <a:hlink>
          <a:srgbClr val="CE9090"/>
        </a:hlink>
        <a:folHlink>
          <a:srgbClr val="EDD5D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each">
  <a:themeElements>
    <a:clrScheme name="Beach 1">
      <a:dk1>
        <a:srgbClr val="000000"/>
      </a:dk1>
      <a:lt1>
        <a:srgbClr val="EADEA6"/>
      </a:lt1>
      <a:dk2>
        <a:srgbClr val="000000"/>
      </a:dk2>
      <a:lt2>
        <a:srgbClr val="808080"/>
      </a:lt2>
      <a:accent1>
        <a:srgbClr val="20CD02"/>
      </a:accent1>
      <a:accent2>
        <a:srgbClr val="EBEF13"/>
      </a:accent2>
      <a:accent3>
        <a:srgbClr val="F3ECD0"/>
      </a:accent3>
      <a:accent4>
        <a:srgbClr val="000000"/>
      </a:accent4>
      <a:accent5>
        <a:srgbClr val="ABE3AA"/>
      </a:accent5>
      <a:accent6>
        <a:srgbClr val="D5D910"/>
      </a:accent6>
      <a:hlink>
        <a:srgbClr val="FF0000"/>
      </a:hlink>
      <a:folHlink>
        <a:srgbClr val="0E18F3"/>
      </a:folHlink>
    </a:clrScheme>
    <a:fontScheme name="Beach">
      <a:majorFont>
        <a:latin typeface="Century Gothic"/>
        <a:ea typeface="Osaka"/>
        <a:cs typeface="Osaka"/>
      </a:majorFont>
      <a:minorFont>
        <a:latin typeface="Century Gothic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each 1">
        <a:dk1>
          <a:srgbClr val="000000"/>
        </a:dk1>
        <a:lt1>
          <a:srgbClr val="EADEA6"/>
        </a:lt1>
        <a:dk2>
          <a:srgbClr val="000000"/>
        </a:dk2>
        <a:lt2>
          <a:srgbClr val="808080"/>
        </a:lt2>
        <a:accent1>
          <a:srgbClr val="20CD02"/>
        </a:accent1>
        <a:accent2>
          <a:srgbClr val="EBEF13"/>
        </a:accent2>
        <a:accent3>
          <a:srgbClr val="F3ECD0"/>
        </a:accent3>
        <a:accent4>
          <a:srgbClr val="000000"/>
        </a:accent4>
        <a:accent5>
          <a:srgbClr val="ABE3AA"/>
        </a:accent5>
        <a:accent6>
          <a:srgbClr val="D5D910"/>
        </a:accent6>
        <a:hlink>
          <a:srgbClr val="FF0000"/>
        </a:hlink>
        <a:folHlink>
          <a:srgbClr val="0E18F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alm">
  <a:themeElements>
    <a:clrScheme name="Calm 1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C88500"/>
      </a:accent1>
      <a:accent2>
        <a:srgbClr val="966400"/>
      </a:accent2>
      <a:accent3>
        <a:srgbClr val="AAAAB8"/>
      </a:accent3>
      <a:accent4>
        <a:srgbClr val="DADADA"/>
      </a:accent4>
      <a:accent5>
        <a:srgbClr val="E0C2AA"/>
      </a:accent5>
      <a:accent6>
        <a:srgbClr val="875A00"/>
      </a:accent6>
      <a:hlink>
        <a:srgbClr val="FAA700"/>
      </a:hlink>
      <a:folHlink>
        <a:srgbClr val="FFDA91"/>
      </a:folHlink>
    </a:clrScheme>
    <a:fontScheme name="Calm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alm 1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C88500"/>
        </a:accent1>
        <a:accent2>
          <a:srgbClr val="966400"/>
        </a:accent2>
        <a:accent3>
          <a:srgbClr val="AAAAB8"/>
        </a:accent3>
        <a:accent4>
          <a:srgbClr val="DADADA"/>
        </a:accent4>
        <a:accent5>
          <a:srgbClr val="E0C2AA"/>
        </a:accent5>
        <a:accent6>
          <a:srgbClr val="875A00"/>
        </a:accent6>
        <a:hlink>
          <a:srgbClr val="FAA700"/>
        </a:hlink>
        <a:folHlink>
          <a:srgbClr val="FFDA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Candybar">
  <a:themeElements>
    <a:clrScheme name="Candybar 3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B87F2"/>
      </a:accent1>
      <a:accent2>
        <a:srgbClr val="555555"/>
      </a:accent2>
      <a:accent3>
        <a:srgbClr val="FFFFFF"/>
      </a:accent3>
      <a:accent4>
        <a:srgbClr val="000000"/>
      </a:accent4>
      <a:accent5>
        <a:srgbClr val="B5C3F7"/>
      </a:accent5>
      <a:accent6>
        <a:srgbClr val="4C4C4C"/>
      </a:accent6>
      <a:hlink>
        <a:srgbClr val="5DA31E"/>
      </a:hlink>
      <a:folHlink>
        <a:srgbClr val="BAD41A"/>
      </a:folHlink>
    </a:clrScheme>
    <a:fontScheme name="Candyb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Candybar 1">
        <a:dk1>
          <a:srgbClr val="000000"/>
        </a:dk1>
        <a:lt1>
          <a:srgbClr val="FFFFFF"/>
        </a:lt1>
        <a:dk2>
          <a:srgbClr val="003366"/>
        </a:dk2>
        <a:lt2>
          <a:srgbClr val="AAAAAA"/>
        </a:lt2>
        <a:accent1>
          <a:srgbClr val="EEEEEE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5F5F5"/>
        </a:accent5>
        <a:accent6>
          <a:srgbClr val="002D5C"/>
        </a:accent6>
        <a:hlink>
          <a:srgbClr val="5B87F2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2">
        <a:dk1>
          <a:srgbClr val="000000"/>
        </a:dk1>
        <a:lt1>
          <a:srgbClr val="FFFFFF"/>
        </a:lt1>
        <a:dk2>
          <a:srgbClr val="FFFFFF"/>
        </a:dk2>
        <a:lt2>
          <a:srgbClr val="888888"/>
        </a:lt2>
        <a:accent1>
          <a:srgbClr val="BAD41A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D9E6AB"/>
        </a:accent5>
        <a:accent6>
          <a:srgbClr val="744BBD"/>
        </a:accent6>
        <a:hlink>
          <a:srgbClr val="5DA31E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B87F2"/>
        </a:accent1>
        <a:accent2>
          <a:srgbClr val="555555"/>
        </a:accent2>
        <a:accent3>
          <a:srgbClr val="FFFFFF"/>
        </a:accent3>
        <a:accent4>
          <a:srgbClr val="000000"/>
        </a:accent4>
        <a:accent5>
          <a:srgbClr val="B5C3F7"/>
        </a:accent5>
        <a:accent6>
          <a:srgbClr val="4C4C4C"/>
        </a:accent6>
        <a:hlink>
          <a:srgbClr val="5DA31E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A8A8"/>
        </a:accent1>
        <a:accent2>
          <a:srgbClr val="FFCC18"/>
        </a:accent2>
        <a:accent3>
          <a:srgbClr val="FFFFFF"/>
        </a:accent3>
        <a:accent4>
          <a:srgbClr val="000000"/>
        </a:accent4>
        <a:accent5>
          <a:srgbClr val="FFD1D1"/>
        </a:accent5>
        <a:accent6>
          <a:srgbClr val="E7B915"/>
        </a:accent6>
        <a:hlink>
          <a:srgbClr val="6876E7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E6E658"/>
        </a:accent1>
        <a:accent2>
          <a:srgbClr val="8CBC1C"/>
        </a:accent2>
        <a:accent3>
          <a:srgbClr val="FFFFFF"/>
        </a:accent3>
        <a:accent4>
          <a:srgbClr val="000000"/>
        </a:accent4>
        <a:accent5>
          <a:srgbClr val="F0F0B4"/>
        </a:accent5>
        <a:accent6>
          <a:srgbClr val="7EAA18"/>
        </a:accent6>
        <a:hlink>
          <a:srgbClr val="6876E7"/>
        </a:hlink>
        <a:folHlink>
          <a:srgbClr val="5FBD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6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5918BB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B5ABDA"/>
        </a:accent5>
        <a:accent6>
          <a:srgbClr val="744BBD"/>
        </a:accent6>
        <a:hlink>
          <a:srgbClr val="DC54AD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7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FF7518"/>
        </a:accent1>
        <a:accent2>
          <a:srgbClr val="888888"/>
        </a:accent2>
        <a:accent3>
          <a:srgbClr val="FFFFFF"/>
        </a:accent3>
        <a:accent4>
          <a:srgbClr val="000000"/>
        </a:accent4>
        <a:accent5>
          <a:srgbClr val="FFBDAB"/>
        </a:accent5>
        <a:accent6>
          <a:srgbClr val="7B7B7B"/>
        </a:accent6>
        <a:hlink>
          <a:srgbClr val="8CBC1C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Blue Horizon">
  <a:themeElements>
    <a:clrScheme name="Blue Horizon 1">
      <a:dk1>
        <a:srgbClr val="000000"/>
      </a:dk1>
      <a:lt1>
        <a:srgbClr val="E8EAE9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2F3F2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lue Horizon">
      <a:majorFont>
        <a:latin typeface="Times New Roman"/>
        <a:ea typeface="MS Pゴシック"/>
        <a:cs typeface="MS Pゴシック"/>
      </a:majorFont>
      <a:minorFont>
        <a:latin typeface="Times New Roman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ue Horizon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Horizon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2004:Templates:Presentations:Designs:Circuit</Template>
  <TotalTime>1405</TotalTime>
  <Words>545</Words>
  <Application>Microsoft Macintosh PowerPoint</Application>
  <PresentationFormat>On-screen Show (4:3)</PresentationFormat>
  <Paragraphs>62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Blue Horizon</vt:lpstr>
      <vt:lpstr>Candybar</vt:lpstr>
      <vt:lpstr>Circuit</vt:lpstr>
      <vt:lpstr>Beach</vt:lpstr>
      <vt:lpstr>Calm</vt:lpstr>
      <vt:lpstr>1_Candybar</vt:lpstr>
      <vt:lpstr>1_Blue Horizon</vt:lpstr>
      <vt:lpstr>1_Default Design</vt:lpstr>
      <vt:lpstr>သင္၏သက္ေသခံခ်က္ကိုု သင္ မည္ကဲ႕သိုု႕ေ၀ငွ မည္နည္း</vt:lpstr>
      <vt:lpstr>ေျပာဆုုိပုုံ ျမွင့္တင္ျခင္း</vt:lpstr>
      <vt:lpstr>သင္ရဲ ႔သက္ေသခံခ်က္ကိုဘာေၾကာင္႔ေဝငွရတာလဲ</vt:lpstr>
      <vt:lpstr>သက္ေသခံေဝငွရန္အဆင္႔ဆင္႔</vt:lpstr>
      <vt:lpstr>သက္ေသခံခ်က္</vt:lpstr>
      <vt:lpstr>တရားေဟာျခင္းအ တတ္ပညာ • BibleStudyDownloads.org</vt:lpstr>
      <vt:lpstr>Black</vt:lpstr>
    </vt:vector>
  </TitlesOfParts>
  <Company>SBC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 Objectives: A Sermon That is…</dc:title>
  <dc:creator>Rick Griffith</dc:creator>
  <cp:lastModifiedBy>Rick Griffith</cp:lastModifiedBy>
  <cp:revision>68</cp:revision>
  <dcterms:created xsi:type="dcterms:W3CDTF">2005-08-07T02:41:35Z</dcterms:created>
  <dcterms:modified xsi:type="dcterms:W3CDTF">2016-02-23T07:23:26Z</dcterms:modified>
</cp:coreProperties>
</file>